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91" r:id="rId2"/>
    <p:sldId id="292" r:id="rId3"/>
    <p:sldId id="289" r:id="rId4"/>
    <p:sldId id="290" r:id="rId5"/>
    <p:sldId id="295" r:id="rId6"/>
    <p:sldId id="296" r:id="rId7"/>
    <p:sldId id="293" r:id="rId8"/>
    <p:sldId id="294" r:id="rId9"/>
    <p:sldId id="274" r:id="rId10"/>
    <p:sldId id="288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Speedy Meanie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USPSA targets cut in half with non-scoring border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F19613B-B6D1-4106-AD55-A0C9673099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779" y="3204594"/>
            <a:ext cx="4783170" cy="606932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Smile!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Smile! is a 31 round, 155 point, Comstock course of fire. There are 15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mini popper,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shooting area 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shooting area 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areas.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Speedy Meanie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Speedy Meanie is an 8 round, 40 point, Comstock speed shoot. There are 3 USPSA targets and 2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right colt popper, and </a:t>
            </a:r>
            <a:r>
              <a:rPr lang="en-US"/>
              <a:t>remains visible at rest.</a:t>
            </a:r>
            <a:endParaRPr lang="en-US" dirty="0"/>
          </a:p>
          <a:p>
            <a:endParaRPr lang="en-US" dirty="0"/>
          </a:p>
          <a:p>
            <a:r>
              <a:rPr lang="en-US" dirty="0"/>
              <a:t>Handgun start position is in shooting box with wrists above respective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shooting box with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881159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Hot Step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lines, 4x10’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and 1 right hard cover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79C6569-C3F1-42C3-A465-4BAFDDB349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283" y="3414320"/>
            <a:ext cx="6770633" cy="56241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Hot Step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Hot Step is a 17 round, 85 point, Comstock course of fire. There are 7 USPSA targets and 3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feet on either set of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either set of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570057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Angles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diagonal 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E5705D-96DA-4460-BC7B-C509FDDC05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006" y="3109338"/>
            <a:ext cx="6237187" cy="64278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Angles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Angles is a 25 round, 125 point, Comstock course of fire. There are 12 IPSC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835274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Glitch in the Turtle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line, 1 small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and 1 right diagonal,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7740FB5-C5E0-4755-91F4-FDBD185BC7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48555"/>
            <a:ext cx="7025776" cy="36643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BA767E-3448-4321-AD6B-1550A04CE472}"/>
              </a:ext>
            </a:extLst>
          </p:cNvPr>
          <p:cNvSpPr txBox="1"/>
          <p:nvPr/>
        </p:nvSpPr>
        <p:spPr>
          <a:xfrm>
            <a:off x="2835480" y="4798394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15’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FD56E60-2808-479B-BA71-D622CED3E539}"/>
              </a:ext>
            </a:extLst>
          </p:cNvPr>
          <p:cNvCxnSpPr/>
          <p:nvPr/>
        </p:nvCxnSpPr>
        <p:spPr>
          <a:xfrm>
            <a:off x="2902591" y="4580389"/>
            <a:ext cx="0" cy="8053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Glitch in the Turtle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Glitch in the Turtle is a 29 round, 145 point, Comstock course of fire. There are 13 IPSC targets, 2 colt poppers,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mini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89550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Smile!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50%, 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295BC7B-102C-47C9-A932-7F57D83D97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56263"/>
            <a:ext cx="7015756" cy="4491043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1F32676-3361-47C5-BE66-828F0F7922F0}"/>
              </a:ext>
            </a:extLst>
          </p:cNvPr>
          <p:cNvCxnSpPr/>
          <p:nvPr/>
        </p:nvCxnSpPr>
        <p:spPr>
          <a:xfrm>
            <a:off x="2785145" y="6837028"/>
            <a:ext cx="6123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600965-287B-4D0B-9E02-A244C24FC811}"/>
              </a:ext>
            </a:extLst>
          </p:cNvPr>
          <p:cNvCxnSpPr>
            <a:cxnSpLocks/>
          </p:cNvCxnSpPr>
          <p:nvPr/>
        </p:nvCxnSpPr>
        <p:spPr>
          <a:xfrm>
            <a:off x="3397541" y="6392411"/>
            <a:ext cx="0" cy="35233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2300CA7-0CE2-450E-B17E-F627D8AEE864}"/>
              </a:ext>
            </a:extLst>
          </p:cNvPr>
          <p:cNvSpPr txBox="1"/>
          <p:nvPr/>
        </p:nvSpPr>
        <p:spPr>
          <a:xfrm>
            <a:off x="2969703" y="6425968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93FE51-2931-4B5F-AD49-CB55885CA307}"/>
              </a:ext>
            </a:extLst>
          </p:cNvPr>
          <p:cNvSpPr txBox="1"/>
          <p:nvPr/>
        </p:nvSpPr>
        <p:spPr>
          <a:xfrm>
            <a:off x="3688354" y="579819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D765CE-8FA3-48AE-80BF-086D3E24A6DD}"/>
              </a:ext>
            </a:extLst>
          </p:cNvPr>
          <p:cNvSpPr txBox="1"/>
          <p:nvPr/>
        </p:nvSpPr>
        <p:spPr>
          <a:xfrm>
            <a:off x="3580696" y="7401888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1481</TotalTime>
  <Words>830</Words>
  <Application>Microsoft Office PowerPoint</Application>
  <PresentationFormat>Custom</PresentationFormat>
  <Paragraphs>116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2021-06-11T12:59:38Z</dcterms:modified>
  <cp:category>Shooting</cp:category>
</cp:coreProperties>
</file>

<file path=docProps/thumbnail.jpeg>
</file>